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60" d="100"/>
          <a:sy n="60" d="100"/>
        </p:scale>
        <p:origin x="-1194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E5718A-A436-4224-84BD-3D5B0A8B972E}" type="datetimeFigureOut">
              <a:rPr lang="he-IL"/>
              <a:pPr>
                <a:defRPr/>
              </a:pPr>
              <a:t>כ"ט/חשון/תשע"ו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FAF750-CA9C-407D-9272-B2500140E70B}" type="slidenum">
              <a:rPr lang="ar-SA"/>
              <a:pPr>
                <a:defRPr/>
              </a:pPr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00349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9648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 userDrawn="1"/>
        </p:nvSpPr>
        <p:spPr bwMode="auto">
          <a:xfrm>
            <a:off x="0" y="6503988"/>
            <a:ext cx="606425" cy="32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0675" tIns="50338" rIns="100675" bIns="50338">
            <a:spAutoFit/>
          </a:bodyPr>
          <a:lstStyle/>
          <a:p>
            <a:pPr defTabSz="1006475" fontAlgn="base">
              <a:spcBef>
                <a:spcPct val="0"/>
              </a:spcBef>
              <a:spcAft>
                <a:spcPct val="0"/>
              </a:spcAft>
              <a:defRPr/>
            </a:pPr>
            <a:fld id="{C734728E-B94D-41A7-B366-7E9AB75BF026}" type="slidenum">
              <a:rPr lang="en-US" sz="1500" b="1">
                <a:solidFill>
                  <a:prstClr val="black"/>
                </a:solidFill>
                <a:latin typeface="Times New Roman" pitchFamily="18" charset="0"/>
                <a:ea typeface="Times New Roman (Hebrew)" charset="0"/>
                <a:cs typeface="Times New Roman (Hebrew)" charset="0"/>
              </a:rPr>
              <a:pPr defTabSz="1006475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500" b="1" dirty="0">
              <a:solidFill>
                <a:prstClr val="black"/>
              </a:solidFill>
              <a:latin typeface="Times New Roman" pitchFamily="18" charset="0"/>
              <a:ea typeface="Times New Roman (Hebrew)" charset="0"/>
              <a:cs typeface="Times New Roman (Hebrew)" charset="0"/>
            </a:endParaRPr>
          </a:p>
        </p:txBody>
      </p:sp>
      <p:sp>
        <p:nvSpPr>
          <p:cNvPr id="3" name="Text Box 8"/>
          <p:cNvSpPr txBox="1">
            <a:spLocks noChangeArrowheads="1"/>
          </p:cNvSpPr>
          <p:nvPr userDrawn="1"/>
        </p:nvSpPr>
        <p:spPr bwMode="auto">
          <a:xfrm>
            <a:off x="7715250" y="6496050"/>
            <a:ext cx="14017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1006475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he-IL" sz="1600" b="1">
                <a:solidFill>
                  <a:prstClr val="black"/>
                </a:solidFill>
                <a:latin typeface="Times New Roman" pitchFamily="18" charset="0"/>
              </a:rPr>
              <a:t>מצגת שיווק</a:t>
            </a:r>
            <a:endParaRPr lang="en-US" sz="1600" b="1">
              <a:solidFill>
                <a:prstClr val="black"/>
              </a:solidFill>
              <a:latin typeface="Times New Roman" pitchFamily="18" charset="0"/>
              <a:cs typeface="Arial" pitchFamily="34" charset="0"/>
            </a:endParaRPr>
          </a:p>
        </p:txBody>
      </p:sp>
      <p:pic>
        <p:nvPicPr>
          <p:cNvPr id="4" name="Picture 7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3563" y="11113"/>
            <a:ext cx="3500437" cy="735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366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/>
          <p:cNvSpPr>
            <a:spLocks noGrp="1"/>
          </p:cNvSpPr>
          <p:nvPr>
            <p:ph/>
          </p:nvPr>
        </p:nvSpPr>
        <p:spPr>
          <a:xfrm>
            <a:off x="456800" y="274950"/>
            <a:ext cx="8230401" cy="5851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6076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 userDrawn="1"/>
        </p:nvSpPr>
        <p:spPr bwMode="auto">
          <a:xfrm>
            <a:off x="0" y="6503988"/>
            <a:ext cx="606425" cy="32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0675" tIns="50338" rIns="100675" bIns="50338">
            <a:spAutoFit/>
          </a:bodyPr>
          <a:lstStyle/>
          <a:p>
            <a:pPr defTabSz="1006475" fontAlgn="base">
              <a:spcBef>
                <a:spcPct val="0"/>
              </a:spcBef>
              <a:spcAft>
                <a:spcPct val="0"/>
              </a:spcAft>
              <a:defRPr/>
            </a:pPr>
            <a:fld id="{54BF3BAF-13F0-4A39-B250-7B2DFEC3ACD6}" type="slidenum">
              <a:rPr lang="en-US" sz="1500" b="1">
                <a:solidFill>
                  <a:prstClr val="black"/>
                </a:solidFill>
                <a:latin typeface="Times New Roman" pitchFamily="18" charset="0"/>
                <a:ea typeface="Times New Roman (Hebrew)" charset="0"/>
                <a:cs typeface="Times New Roman (Hebrew)" charset="0"/>
              </a:rPr>
              <a:pPr defTabSz="1006475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500" b="1" dirty="0">
              <a:solidFill>
                <a:prstClr val="black"/>
              </a:solidFill>
              <a:latin typeface="Times New Roman" pitchFamily="18" charset="0"/>
              <a:ea typeface="Times New Roman (Hebrew)" charset="0"/>
              <a:cs typeface="Times New Roman (Hebrew)" charset="0"/>
            </a:endParaRPr>
          </a:p>
        </p:txBody>
      </p:sp>
      <p:sp>
        <p:nvSpPr>
          <p:cNvPr id="3" name="Text Box 8"/>
          <p:cNvSpPr txBox="1">
            <a:spLocks noChangeArrowheads="1"/>
          </p:cNvSpPr>
          <p:nvPr userDrawn="1"/>
        </p:nvSpPr>
        <p:spPr bwMode="auto">
          <a:xfrm>
            <a:off x="8027988" y="6496050"/>
            <a:ext cx="10890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1006475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he-IL" sz="1600" b="1">
                <a:solidFill>
                  <a:prstClr val="black"/>
                </a:solidFill>
                <a:latin typeface="Times New Roman" pitchFamily="18" charset="0"/>
              </a:rPr>
              <a:t>מצגת שיווק</a:t>
            </a:r>
            <a:endParaRPr lang="en-US" sz="1600" b="1">
              <a:solidFill>
                <a:prstClr val="black"/>
              </a:solidFill>
              <a:latin typeface="Times New Roman" pitchFamily="18" charset="0"/>
              <a:cs typeface="Arial" pitchFamily="34" charset="0"/>
            </a:endParaRPr>
          </a:p>
        </p:txBody>
      </p:sp>
      <p:pic>
        <p:nvPicPr>
          <p:cNvPr id="4" name="Picture 7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3563" y="11113"/>
            <a:ext cx="3500437" cy="735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0013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מציין מיקום של כותרת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סגנון כותרת של תבנית בסיס</a:t>
            </a:r>
          </a:p>
        </p:txBody>
      </p:sp>
      <p:sp>
        <p:nvSpPr>
          <p:cNvPr id="14339" name="מציין מיקום טקסט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  <a:cs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C7FB35F-986E-400D-B941-FEBAA8FF8816}" type="datetimeFigureOut">
              <a:rPr lang="he-IL"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כ"ט/חשון/תשע"ו</a:t>
            </a:fld>
            <a:endParaRPr lang="he-IL">
              <a:latin typeface="Times New Roman" pitchFamily="18" charset="0"/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val="898989"/>
                </a:solidFill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he-IL">
              <a:latin typeface="Times New Roman" pitchFamily="18" charset="0"/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 smtClean="0">
                <a:solidFill>
                  <a:srgbClr val="898989"/>
                </a:solidFill>
                <a:cs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F71070-7AA2-4526-8BCF-CE24726AE424}" type="slidenum">
              <a:rPr lang="ar-SA"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he-IL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080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96838" y="1085850"/>
            <a:ext cx="8893175" cy="327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0675" tIns="50338" rIns="100675" bIns="50338">
            <a:spAutoFit/>
          </a:bodyPr>
          <a:lstStyle>
            <a:lvl1pPr defTabSz="1006475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defTabSz="1006475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defTabSz="1006475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defTabSz="1006475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defTabSz="1006475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defTabSz="10064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fontAlgn="base" hangingPunct="1">
              <a:lnSpc>
                <a:spcPct val="200000"/>
              </a:lnSpc>
              <a:spcBef>
                <a:spcPct val="10000"/>
              </a:spcBef>
              <a:spcAft>
                <a:spcPct val="0"/>
              </a:spcAft>
            </a:pPr>
            <a:r>
              <a:rPr lang="he-IL" sz="2000" b="1" u="sng">
                <a:solidFill>
                  <a:prstClr val="black"/>
                </a:solidFill>
              </a:rPr>
              <a:t>שירותים משלימים:</a:t>
            </a:r>
          </a:p>
          <a:p>
            <a:pPr eaLnBrk="1" fontAlgn="base" hangingPunct="1">
              <a:lnSpc>
                <a:spcPct val="200000"/>
              </a:lnSpc>
              <a:spcBef>
                <a:spcPct val="1000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he-IL" sz="2000" b="1">
                <a:solidFill>
                  <a:prstClr val="black"/>
                </a:solidFill>
              </a:rPr>
              <a:t> טיפול בקבלת אשראי בנקאי וחוץ בנקאי.</a:t>
            </a:r>
          </a:p>
          <a:p>
            <a:pPr eaLnBrk="1" fontAlgn="base" hangingPunct="1">
              <a:lnSpc>
                <a:spcPct val="200000"/>
              </a:lnSpc>
              <a:spcBef>
                <a:spcPct val="1000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he-IL" sz="2000" b="1">
                <a:solidFill>
                  <a:prstClr val="black"/>
                </a:solidFill>
              </a:rPr>
              <a:t> מתן ייעוץ עסקי לצורך בדיקת כדאיות כלכלית של  השקעות עתידיות.</a:t>
            </a:r>
          </a:p>
          <a:p>
            <a:pPr eaLnBrk="1" fontAlgn="base" hangingPunct="1">
              <a:lnSpc>
                <a:spcPct val="200000"/>
              </a:lnSpc>
              <a:spcBef>
                <a:spcPct val="1000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he-IL" sz="2000" b="1">
                <a:solidFill>
                  <a:prstClr val="black"/>
                </a:solidFill>
              </a:rPr>
              <a:t> הכנת מערכות נהלים מפורטות לניהול הכספים, להנה"ח ולממשקים התפעוליים של   </a:t>
            </a:r>
            <a:r>
              <a:rPr lang="en-US" sz="2000" b="1">
                <a:solidFill>
                  <a:prstClr val="black"/>
                </a:solidFill>
              </a:rPr>
              <a:t/>
            </a:r>
            <a:br>
              <a:rPr lang="en-US" sz="2000" b="1">
                <a:solidFill>
                  <a:prstClr val="black"/>
                </a:solidFill>
              </a:rPr>
            </a:br>
            <a:r>
              <a:rPr lang="he-IL" sz="2000" b="1">
                <a:solidFill>
                  <a:prstClr val="black"/>
                </a:solidFill>
              </a:rPr>
              <a:t>   החברה.</a:t>
            </a:r>
          </a:p>
        </p:txBody>
      </p:sp>
      <p:sp>
        <p:nvSpPr>
          <p:cNvPr id="4" name="WordArt 3"/>
          <p:cNvSpPr>
            <a:spLocks noChangeArrowheads="1" noChangeShapeType="1" noTextEdit="1"/>
          </p:cNvSpPr>
          <p:nvPr/>
        </p:nvSpPr>
        <p:spPr bwMode="auto">
          <a:xfrm>
            <a:off x="250825" y="188913"/>
            <a:ext cx="5183188" cy="4302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843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he-IL" sz="3600" kern="10" dirty="0">
              <a:ln w="22225">
                <a:solidFill>
                  <a:srgbClr val="254061">
                    <a:alpha val="54117"/>
                  </a:srgbClr>
                </a:solidFill>
                <a:round/>
                <a:headEnd/>
                <a:tailEnd/>
              </a:ln>
              <a:solidFill>
                <a:srgbClr val="376092"/>
              </a:solidFill>
              <a:effectLst>
                <a:outerShdw dist="38100" dir="10800000" sx="99001" sy="99001" algn="r" rotWithShape="0">
                  <a:srgbClr val="000000">
                    <a:alpha val="40999"/>
                  </a:srgbClr>
                </a:outerShdw>
              </a:effectLst>
              <a:latin typeface="Times New Roman (Hebrew)"/>
              <a:cs typeface="Times New Roman (Hebrew)"/>
            </a:endParaRPr>
          </a:p>
        </p:txBody>
      </p:sp>
      <p:pic>
        <p:nvPicPr>
          <p:cNvPr id="22532" name="תמונה 4" descr="שרותי החברה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4797425"/>
            <a:ext cx="40005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32338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  <p:bldP spid="4" grpId="0" animBg="1"/>
    </p:bldLst>
  </p:timing>
</p:sld>
</file>

<file path=ppt/theme/theme1.xml><?xml version="1.0" encoding="utf-8"?>
<a:theme xmlns:a="http://schemas.openxmlformats.org/drawingml/2006/main" name="עיצוב מותאם אישית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35</Words>
  <Application>Microsoft Office PowerPoint</Application>
  <PresentationFormat>‫הצגה על המסך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עיצוב מותאם אישית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user</dc:creator>
  <cp:lastModifiedBy>user</cp:lastModifiedBy>
  <cp:revision>2</cp:revision>
  <dcterms:created xsi:type="dcterms:W3CDTF">2015-11-11T13:29:13Z</dcterms:created>
  <dcterms:modified xsi:type="dcterms:W3CDTF">2015-11-11T13:35:11Z</dcterms:modified>
</cp:coreProperties>
</file>